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05AEB7-459E-4BF4-AFF0-469CCA3F0F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5666C5F-772B-476E-A9C1-945BD5244A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A59565-A24E-42FB-A8FF-0888BFC8F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2C04C35-2F65-4105-9BED-2FB801337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D0341B-6043-4E25-AA09-023DD6163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1994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936541-ACC2-40F7-BAC9-F58344CA2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472A9D2-D0D3-43A0-AEA0-D1FFA23A1E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F14B117-3D30-4D6B-BF1E-3D516227B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CC06869-9A23-4C5D-8188-556954ED4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A4F4F9-CE5A-4841-B12B-635D02446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5050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DD4852-D336-4CDA-9CF2-EF6C7B5AF9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FD902CE-A7E5-4DAD-9D29-A32686F5D2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8A9D314-5228-4F3F-989F-F4253CEF8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C308FF-C17B-44A5-8D64-C8DC54348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73169C6-0CBE-4018-9393-F64F95967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6955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1847B1-30CC-4B81-A97A-35926E4F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7F6E3C7-5A03-407D-B224-3A2FEC809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5A497EF-2571-45B4-802E-AB7C4ACBE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9F455CE-C1D6-4E10-82E9-437DD00DF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026451A-F636-4329-838E-C6AC4AA2E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7387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BB0D47-A8B3-44E0-B2EE-FF3A9EC2F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B7D07F8-32D2-4297-8014-446642E17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51F4DF2-9FA7-45FD-8AB0-79367CE48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5BAFD4C-5D02-4BCF-9D97-83C6A2B04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FC8044-E058-4665-9AE6-736392504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5044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69A34A-7EB4-4EAB-B3C6-921D9F553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2213740-ABF3-4E85-B472-1E41015090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075A133-74BC-423C-8E5D-307CCC5B4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3D9B32A-812F-4F6E-87E9-A424478F5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1BEC0C0-5E38-4649-A233-29EF952BB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7DAD4FE-E4CC-41C4-AAE1-63B29E056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967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D2222D-A695-4A2D-9513-374BE8E85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B054CA-C2CD-4A1E-A51A-89F9D596D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D70AA2B-CE7D-46C4-8BC9-D55511FC5A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BBABE9B-1C65-4CF2-A324-4B2E3A2A29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883A819-E9CD-4B69-ADDE-9F2F5010A0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7474A23-A1F6-4C8D-B4B0-431CD049C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F747D2E-42A2-45DB-8940-6D6294410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26A7B37-874C-4804-BFA7-88C6FF08A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5459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C5D29-9DAF-4EE6-8202-76F3C7B29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573DDF8-CD64-4635-87CB-2DE7F4186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85A7B19-C652-4D8A-8117-34229CD8A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FC157DC-B78D-40D3-A045-796677599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1576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8523A08-52AA-4024-811D-78E48DFDF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25C3B0F-607C-44DD-ADED-641B60B2A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6F5883E-A70F-4694-9D65-67F23A090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6569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3AA3E7B-C56D-4262-8389-F1997EAD6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72322E-4327-4289-B1D1-076DD1C1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9608005-A817-456C-AC97-5AAAFBFB3A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E36300-1F26-4718-9303-DB9496DDB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A469899-E728-47CC-87CD-BE45B5C97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C9306AC-3379-4EB6-A7D9-70BB1B3A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6102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279157-B884-4026-BBF4-C071003FE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23E7EB8-DF25-43B9-ADF0-8F4324A01B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BED1BD3-19DF-4FBC-8AFB-29CC8C5D8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DCE1DB2-804D-4E08-A150-86A4E5251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CBCD51B-E4A7-4856-9778-FF099CC0D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97BEDB8-67C6-4D25-BA7B-A77B5DC48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8600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D11B25C-DFB0-4F68-82E2-4BE6CB996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5026548-399E-41E8-96D9-7C3DDE2A0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C08CD8-C7EC-46A2-9C3E-69AF573AD2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A6D55-0584-4489-9568-F62F920C5DFA}" type="datetimeFigureOut">
              <a:rPr kumimoji="1" lang="ja-JP" altLang="en-US" smtClean="0"/>
              <a:t>2020/7/30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E8F09F3-81F2-468C-912C-2017EA6E2A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B8C1EF-B750-45B9-97F2-E0FA3034B2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930B69-7CC1-46BD-B432-D35C794B008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7342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207A73-631F-469E-A638-A13037D114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B7A146F-8CC7-430C-9D5F-3523B6AE40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6C7C64A-6B42-42A9-9729-09E4D56FF70D}"/>
              </a:ext>
            </a:extLst>
          </p:cNvPr>
          <p:cNvSpPr/>
          <p:nvPr/>
        </p:nvSpPr>
        <p:spPr>
          <a:xfrm>
            <a:off x="7785100" y="2038034"/>
            <a:ext cx="1701800" cy="20320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FPGA</a:t>
            </a:r>
          </a:p>
        </p:txBody>
      </p:sp>
    </p:spTree>
    <p:extLst>
      <p:ext uri="{BB962C8B-B14F-4D97-AF65-F5344CB8AC3E}">
        <p14:creationId xmlns:p14="http://schemas.microsoft.com/office/powerpoint/2010/main" val="1108448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9D7D4030-8D2B-403D-8F1D-F03B8B7B0240}"/>
              </a:ext>
            </a:extLst>
          </p:cNvPr>
          <p:cNvSpPr/>
          <p:nvPr/>
        </p:nvSpPr>
        <p:spPr>
          <a:xfrm>
            <a:off x="698500" y="451366"/>
            <a:ext cx="4781398" cy="431113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44CF04E2-646E-4300-A3FC-9DC7F0E0462C}"/>
              </a:ext>
            </a:extLst>
          </p:cNvPr>
          <p:cNvSpPr/>
          <p:nvPr/>
        </p:nvSpPr>
        <p:spPr>
          <a:xfrm>
            <a:off x="967946" y="1205221"/>
            <a:ext cx="4327954" cy="219837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200CC6DB-2616-4B20-9781-8F900D7E8689}"/>
              </a:ext>
            </a:extLst>
          </p:cNvPr>
          <p:cNvSpPr/>
          <p:nvPr/>
        </p:nvSpPr>
        <p:spPr>
          <a:xfrm>
            <a:off x="3368043" y="2002730"/>
            <a:ext cx="1668702" cy="98187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コントロール</a:t>
            </a:r>
            <a:endParaRPr lang="en-US" altLang="ja-JP" dirty="0"/>
          </a:p>
          <a:p>
            <a:pPr algn="ctr"/>
            <a:r>
              <a:rPr lang="ja-JP" altLang="en-US" dirty="0"/>
              <a:t>パス</a:t>
            </a:r>
            <a:endParaRPr kumimoji="1" lang="ja-JP" altLang="en-US" dirty="0"/>
          </a:p>
        </p:txBody>
      </p:sp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E59A2FBC-71F3-45E4-AA57-94BB05245E93}"/>
              </a:ext>
            </a:extLst>
          </p:cNvPr>
          <p:cNvSpPr/>
          <p:nvPr/>
        </p:nvSpPr>
        <p:spPr>
          <a:xfrm>
            <a:off x="1439148" y="2002730"/>
            <a:ext cx="1469129" cy="9818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データパス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185E6AB-3896-4B79-AF50-975936FED092}"/>
              </a:ext>
            </a:extLst>
          </p:cNvPr>
          <p:cNvSpPr txBox="1"/>
          <p:nvPr/>
        </p:nvSpPr>
        <p:spPr>
          <a:xfrm>
            <a:off x="1352991" y="678776"/>
            <a:ext cx="687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Tile</a:t>
            </a:r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0565877-929E-415B-A32A-4E3AECF50872}"/>
              </a:ext>
            </a:extLst>
          </p:cNvPr>
          <p:cNvSpPr txBox="1"/>
          <p:nvPr/>
        </p:nvSpPr>
        <p:spPr>
          <a:xfrm>
            <a:off x="1798819" y="1294568"/>
            <a:ext cx="1109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Core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9F934AA-ABCE-4D35-9071-5644F4D51947}"/>
              </a:ext>
            </a:extLst>
          </p:cNvPr>
          <p:cNvSpPr/>
          <p:nvPr/>
        </p:nvSpPr>
        <p:spPr>
          <a:xfrm>
            <a:off x="3358845" y="3717862"/>
            <a:ext cx="1687099" cy="68336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データメモリ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DC6E08FD-4A0C-4BA1-B1A1-5EF08CAF4295}"/>
              </a:ext>
            </a:extLst>
          </p:cNvPr>
          <p:cNvSpPr/>
          <p:nvPr/>
        </p:nvSpPr>
        <p:spPr>
          <a:xfrm>
            <a:off x="1330162" y="3717862"/>
            <a:ext cx="1687099" cy="68336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命令メモリ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3D モデル 17" descr="電球形蛍光灯/LED 電球">
                <a:extLst>
                  <a:ext uri="{FF2B5EF4-FFF2-40B4-BE49-F238E27FC236}">
                    <a16:creationId xmlns:a16="http://schemas.microsoft.com/office/drawing/2014/main" id="{FF01D04C-8039-4B11-9BFB-0C41B63899B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90198732"/>
                  </p:ext>
                </p:extLst>
              </p:nvPr>
            </p:nvGraphicFramePr>
            <p:xfrm rot="1471792">
              <a:off x="8250395" y="1075991"/>
              <a:ext cx="1264357" cy="2119936"/>
            </p:xfrm>
            <a:graphic>
              <a:graphicData uri="http://schemas.microsoft.com/office/drawing/2017/model3d">
                <am3d:model3d r:embed="rId2">
                  <am3d:spPr>
                    <a:xfrm rot="1471792">
                      <a:off x="0" y="0"/>
                      <a:ext cx="1264357" cy="2119936"/>
                    </a:xfrm>
                    <a:prstGeom prst="rect">
                      <a:avLst/>
                    </a:prstGeom>
                  </am3d:spPr>
                  <am3d:camera>
                    <am3d:pos x="0" y="0" z="603549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099330" d="1000000"/>
                    <am3d:preTrans dx="163" dy="1235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547749" ay="-227981" az="-11007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6972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3D モデル 17" descr="電球形蛍光灯/LED 電球">
                <a:extLst>
                  <a:ext uri="{FF2B5EF4-FFF2-40B4-BE49-F238E27FC236}">
                    <a16:creationId xmlns:a16="http://schemas.microsoft.com/office/drawing/2014/main" id="{FF01D04C-8039-4B11-9BFB-0C41B63899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471792">
                <a:off x="8250395" y="1075991"/>
                <a:ext cx="1264357" cy="2119936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6FAE986-3104-484E-9ADC-0ADE5B3DE19B}"/>
              </a:ext>
            </a:extLst>
          </p:cNvPr>
          <p:cNvSpPr txBox="1"/>
          <p:nvPr/>
        </p:nvSpPr>
        <p:spPr>
          <a:xfrm>
            <a:off x="5432336" y="4059543"/>
            <a:ext cx="2197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0x00000000</a:t>
            </a:r>
            <a:r>
              <a:rPr kumimoji="1" lang="ja-JP" altLang="en-US" dirty="0"/>
              <a:t>番地</a:t>
            </a:r>
            <a:endParaRPr kumimoji="1" lang="en-US" altLang="ja-JP" dirty="0"/>
          </a:p>
          <a:p>
            <a:r>
              <a:rPr kumimoji="1" lang="ja-JP" altLang="en-US" dirty="0"/>
              <a:t>のデータ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08E85199-4D90-4728-BDCB-7C4403FFC047}"/>
              </a:ext>
            </a:extLst>
          </p:cNvPr>
          <p:cNvSpPr txBox="1"/>
          <p:nvPr/>
        </p:nvSpPr>
        <p:spPr>
          <a:xfrm>
            <a:off x="8178385" y="724532"/>
            <a:ext cx="2005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7</a:t>
            </a:r>
            <a:r>
              <a:rPr kumimoji="1" lang="ja-JP" altLang="en-US" dirty="0"/>
              <a:t>セグメント</a:t>
            </a:r>
            <a:r>
              <a:rPr kumimoji="1" lang="en-US" altLang="ja-JP" dirty="0"/>
              <a:t>LED</a:t>
            </a:r>
            <a:endParaRPr kumimoji="1" lang="ja-JP" altLang="en-US" dirty="0"/>
          </a:p>
        </p:txBody>
      </p: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77CBB51-46AB-4023-A039-1826543F87E9}"/>
              </a:ext>
            </a:extLst>
          </p:cNvPr>
          <p:cNvCxnSpPr>
            <a:stCxn id="6" idx="2"/>
            <a:endCxn id="13" idx="0"/>
          </p:cNvCxnSpPr>
          <p:nvPr/>
        </p:nvCxnSpPr>
        <p:spPr>
          <a:xfrm flipH="1">
            <a:off x="2173712" y="2984600"/>
            <a:ext cx="1" cy="7332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CBC61075-BA70-48F6-BC87-F48EF8EA7CB0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>
            <a:off x="4202394" y="2984600"/>
            <a:ext cx="1" cy="7332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686F80EB-8BC0-40AE-BA4E-71A01E28A93F}"/>
              </a:ext>
            </a:extLst>
          </p:cNvPr>
          <p:cNvCxnSpPr>
            <a:cxnSpLocks/>
            <a:stCxn id="5" idx="1"/>
            <a:endCxn id="6" idx="3"/>
          </p:cNvCxnSpPr>
          <p:nvPr/>
        </p:nvCxnSpPr>
        <p:spPr>
          <a:xfrm flipH="1">
            <a:off x="2908277" y="2493665"/>
            <a:ext cx="45976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45D211A5-E9C5-49DC-A311-1B2E1B1577CB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>
            <a:off x="5045944" y="4059543"/>
            <a:ext cx="282144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93E540BB-73C1-41A7-A81B-DD8B685AE384}"/>
              </a:ext>
            </a:extLst>
          </p:cNvPr>
          <p:cNvSpPr/>
          <p:nvPr/>
        </p:nvSpPr>
        <p:spPr>
          <a:xfrm>
            <a:off x="7867387" y="3670574"/>
            <a:ext cx="1730134" cy="7779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LED</a:t>
            </a:r>
            <a:r>
              <a:rPr kumimoji="1" lang="ja-JP" altLang="en-US" dirty="0"/>
              <a:t>表示回路</a:t>
            </a:r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980B8A8B-D235-48F9-8B9D-B019928DE822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8732454" y="3239532"/>
            <a:ext cx="0" cy="4310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51ED84B-A80F-4B8D-B39B-F681143A00F9}"/>
              </a:ext>
            </a:extLst>
          </p:cNvPr>
          <p:cNvCxnSpPr>
            <a:cxnSpLocks/>
            <a:stCxn id="30" idx="0"/>
            <a:endCxn id="13" idx="2"/>
          </p:cNvCxnSpPr>
          <p:nvPr/>
        </p:nvCxnSpPr>
        <p:spPr>
          <a:xfrm flipV="1">
            <a:off x="2173712" y="4401224"/>
            <a:ext cx="0" cy="7457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6C12F06-9DE0-4EE1-94CD-8CCFA0AB61A6}"/>
              </a:ext>
            </a:extLst>
          </p:cNvPr>
          <p:cNvSpPr txBox="1"/>
          <p:nvPr/>
        </p:nvSpPr>
        <p:spPr>
          <a:xfrm>
            <a:off x="932507" y="5147023"/>
            <a:ext cx="2482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メモリ初期化</a:t>
            </a:r>
            <a:r>
              <a:rPr lang="ja-JP" altLang="en-US" dirty="0"/>
              <a:t>書き込み</a:t>
            </a:r>
            <a:endParaRPr kumimoji="1" lang="ja-JP" altLang="en-US" dirty="0"/>
          </a:p>
        </p:txBody>
      </p: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3B71000A-C1B4-4781-BFCD-AFF38EBDF70B}"/>
              </a:ext>
            </a:extLst>
          </p:cNvPr>
          <p:cNvGrpSpPr/>
          <p:nvPr/>
        </p:nvGrpSpPr>
        <p:grpSpPr>
          <a:xfrm>
            <a:off x="2294241" y="2984604"/>
            <a:ext cx="1724149" cy="729263"/>
            <a:chOff x="4076619" y="2343116"/>
            <a:chExt cx="1792674" cy="528350"/>
          </a:xfrm>
        </p:grpSpPr>
        <p:cxnSp>
          <p:nvCxnSpPr>
            <p:cNvPr id="32" name="コネクタ: カギ線 31">
              <a:extLst>
                <a:ext uri="{FF2B5EF4-FFF2-40B4-BE49-F238E27FC236}">
                  <a16:creationId xmlns:a16="http://schemas.microsoft.com/office/drawing/2014/main" id="{4D5FF39D-1872-4252-A6AF-BF88B0615CEF}"/>
                </a:ext>
              </a:extLst>
            </p:cNvPr>
            <p:cNvCxnSpPr>
              <a:cxnSpLocks/>
            </p:cNvCxnSpPr>
            <p:nvPr/>
          </p:nvCxnSpPr>
          <p:spPr>
            <a:xfrm>
              <a:off x="4076619" y="2343116"/>
              <a:ext cx="1792674" cy="263818"/>
            </a:xfrm>
            <a:prstGeom prst="bentConnector3">
              <a:avLst>
                <a:gd name="adj1" fmla="val -2062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3A0F06CF-164F-48F0-BE8C-359FC31E361F}"/>
                </a:ext>
              </a:extLst>
            </p:cNvPr>
            <p:cNvCxnSpPr/>
            <p:nvPr/>
          </p:nvCxnSpPr>
          <p:spPr>
            <a:xfrm>
              <a:off x="5869293" y="2606933"/>
              <a:ext cx="0" cy="26453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D616C225-28B7-45E5-B378-FCB5A028ACA5}"/>
              </a:ext>
            </a:extLst>
          </p:cNvPr>
          <p:cNvGrpSpPr/>
          <p:nvPr/>
        </p:nvGrpSpPr>
        <p:grpSpPr>
          <a:xfrm flipH="1">
            <a:off x="2405645" y="3012437"/>
            <a:ext cx="1502607" cy="713372"/>
            <a:chOff x="4044389" y="2354628"/>
            <a:chExt cx="1866488" cy="516838"/>
          </a:xfrm>
        </p:grpSpPr>
        <p:cxnSp>
          <p:nvCxnSpPr>
            <p:cNvPr id="42" name="コネクタ: カギ線 41">
              <a:extLst>
                <a:ext uri="{FF2B5EF4-FFF2-40B4-BE49-F238E27FC236}">
                  <a16:creationId xmlns:a16="http://schemas.microsoft.com/office/drawing/2014/main" id="{04D4A68C-993A-45B6-8762-42C7E27F07D4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4044389" y="2354628"/>
              <a:ext cx="1866488" cy="184699"/>
            </a:xfrm>
            <a:prstGeom prst="bentConnector3">
              <a:avLst>
                <a:gd name="adj1" fmla="val 870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D12197EB-6CFA-466C-B247-FDD352F30A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92613" y="2539328"/>
              <a:ext cx="0" cy="3321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2905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21</Words>
  <Application>Microsoft Office PowerPoint</Application>
  <PresentationFormat>ワイド画面</PresentationFormat>
  <Paragraphs>13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Keita NAGAOKA</dc:creator>
  <cp:lastModifiedBy>Keita NAGAOKA</cp:lastModifiedBy>
  <cp:revision>8</cp:revision>
  <dcterms:created xsi:type="dcterms:W3CDTF">2020-07-30T09:49:41Z</dcterms:created>
  <dcterms:modified xsi:type="dcterms:W3CDTF">2020-07-30T12:42:27Z</dcterms:modified>
</cp:coreProperties>
</file>

<file path=docProps/thumbnail.jpeg>
</file>